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316" r:id="rId4"/>
    <p:sldId id="269" r:id="rId5"/>
    <p:sldId id="317" r:id="rId6"/>
    <p:sldId id="318" r:id="rId7"/>
    <p:sldId id="319" r:id="rId8"/>
    <p:sldId id="320" r:id="rId9"/>
    <p:sldId id="321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6" userDrawn="1">
          <p15:clr>
            <a:srgbClr val="A4A3A4"/>
          </p15:clr>
        </p15:guide>
        <p15:guide id="2" pos="37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1956"/>
        <p:guide pos="374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7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90DA-24FF-4999-917E-BDAB47609AD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CC7A-6403-4BFB-B593-30B90BFAA468}" type="slidenum">
              <a:rPr lang="zh-CN" altLang="en-US" smtClean="0"/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231125" y="266926"/>
            <a:ext cx="378475" cy="569787"/>
          </a:xfrm>
          <a:prstGeom prst="rect">
            <a:avLst/>
          </a:prstGeom>
          <a:noFill/>
          <a:ln w="50800">
            <a:solidFill>
              <a:srgbClr val="00A2E9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79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390927" y="175531"/>
            <a:ext cx="450891" cy="413604"/>
          </a:xfrm>
          <a:prstGeom prst="rect">
            <a:avLst/>
          </a:prstGeom>
          <a:solidFill>
            <a:srgbClr val="2F318B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79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12005580" y="185512"/>
            <a:ext cx="196946" cy="633114"/>
          </a:xfrm>
          <a:prstGeom prst="rect">
            <a:avLst/>
          </a:prstGeom>
          <a:solidFill>
            <a:srgbClr val="00A2E9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79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11522940" y="175531"/>
            <a:ext cx="324000" cy="684000"/>
            <a:chOff x="11449262" y="266926"/>
            <a:chExt cx="288596" cy="584614"/>
          </a:xfrm>
        </p:grpSpPr>
        <p:sp>
          <p:nvSpPr>
            <p:cNvPr id="9" name="Rectangle 25"/>
            <p:cNvSpPr>
              <a:spLocks noChangeArrowheads="1"/>
            </p:cNvSpPr>
            <p:nvPr/>
          </p:nvSpPr>
          <p:spPr bwMode="auto">
            <a:xfrm>
              <a:off x="11473206" y="275457"/>
              <a:ext cx="240708" cy="25773"/>
            </a:xfrm>
            <a:prstGeom prst="rect">
              <a:avLst/>
            </a:prstGeom>
            <a:solidFill>
              <a:srgbClr val="2F318B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  <p:sp>
          <p:nvSpPr>
            <p:cNvPr id="10" name="Rectangle 26"/>
            <p:cNvSpPr>
              <a:spLocks noChangeArrowheads="1"/>
            </p:cNvSpPr>
            <p:nvPr/>
          </p:nvSpPr>
          <p:spPr bwMode="auto">
            <a:xfrm>
              <a:off x="11495699" y="331722"/>
              <a:ext cx="195360" cy="25773"/>
            </a:xfrm>
            <a:prstGeom prst="rect">
              <a:avLst/>
            </a:prstGeom>
            <a:solidFill>
              <a:srgbClr val="2F318B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  <p:sp>
          <p:nvSpPr>
            <p:cNvPr id="11" name="Rectangle 27"/>
            <p:cNvSpPr>
              <a:spLocks noChangeArrowheads="1"/>
            </p:cNvSpPr>
            <p:nvPr/>
          </p:nvSpPr>
          <p:spPr bwMode="auto">
            <a:xfrm>
              <a:off x="11473206" y="817236"/>
              <a:ext cx="240708" cy="25773"/>
            </a:xfrm>
            <a:prstGeom prst="rect">
              <a:avLst/>
            </a:prstGeom>
            <a:solidFill>
              <a:srgbClr val="2F318B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  <p:sp>
          <p:nvSpPr>
            <p:cNvPr id="12" name="Rectangle 28"/>
            <p:cNvSpPr>
              <a:spLocks noChangeArrowheads="1"/>
            </p:cNvSpPr>
            <p:nvPr/>
          </p:nvSpPr>
          <p:spPr bwMode="auto">
            <a:xfrm>
              <a:off x="11496061" y="760971"/>
              <a:ext cx="195360" cy="25773"/>
            </a:xfrm>
            <a:prstGeom prst="rect">
              <a:avLst/>
            </a:prstGeom>
            <a:solidFill>
              <a:srgbClr val="2F318B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11614511" y="266926"/>
              <a:ext cx="123347" cy="144656"/>
            </a:xfrm>
            <a:custGeom>
              <a:avLst/>
              <a:gdLst>
                <a:gd name="T0" fmla="*/ 287 w 287"/>
                <a:gd name="T1" fmla="*/ 50 h 337"/>
                <a:gd name="T2" fmla="*/ 237 w 287"/>
                <a:gd name="T3" fmla="*/ 0 h 337"/>
                <a:gd name="T4" fmla="*/ 188 w 287"/>
                <a:gd name="T5" fmla="*/ 50 h 337"/>
                <a:gd name="T6" fmla="*/ 0 w 287"/>
                <a:gd name="T7" fmla="*/ 281 h 337"/>
                <a:gd name="T8" fmla="*/ 98 w 287"/>
                <a:gd name="T9" fmla="*/ 337 h 337"/>
                <a:gd name="T10" fmla="*/ 287 w 287"/>
                <a:gd name="T11" fmla="*/ 5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7" h="337">
                  <a:moveTo>
                    <a:pt x="287" y="50"/>
                  </a:moveTo>
                  <a:cubicBezTo>
                    <a:pt x="287" y="22"/>
                    <a:pt x="265" y="0"/>
                    <a:pt x="237" y="0"/>
                  </a:cubicBezTo>
                  <a:cubicBezTo>
                    <a:pt x="210" y="0"/>
                    <a:pt x="188" y="22"/>
                    <a:pt x="188" y="50"/>
                  </a:cubicBezTo>
                  <a:cubicBezTo>
                    <a:pt x="188" y="155"/>
                    <a:pt x="104" y="220"/>
                    <a:pt x="0" y="281"/>
                  </a:cubicBezTo>
                  <a:cubicBezTo>
                    <a:pt x="32" y="299"/>
                    <a:pt x="65" y="317"/>
                    <a:pt x="98" y="337"/>
                  </a:cubicBezTo>
                  <a:cubicBezTo>
                    <a:pt x="201" y="270"/>
                    <a:pt x="287" y="185"/>
                    <a:pt x="287" y="50"/>
                  </a:cubicBezTo>
                  <a:close/>
                </a:path>
              </a:pathLst>
            </a:custGeom>
            <a:solidFill>
              <a:srgbClr val="2F318B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11449262" y="436085"/>
              <a:ext cx="288596" cy="415455"/>
            </a:xfrm>
            <a:custGeom>
              <a:avLst/>
              <a:gdLst>
                <a:gd name="T0" fmla="*/ 360 w 671"/>
                <a:gd name="T1" fmla="*/ 558 h 967"/>
                <a:gd name="T2" fmla="*/ 100 w 671"/>
                <a:gd name="T3" fmla="*/ 287 h 967"/>
                <a:gd name="T4" fmla="*/ 286 w 671"/>
                <a:gd name="T5" fmla="*/ 56 h 967"/>
                <a:gd name="T6" fmla="*/ 286 w 671"/>
                <a:gd name="T7" fmla="*/ 56 h 967"/>
                <a:gd name="T8" fmla="*/ 188 w 671"/>
                <a:gd name="T9" fmla="*/ 0 h 967"/>
                <a:gd name="T10" fmla="*/ 0 w 671"/>
                <a:gd name="T11" fmla="*/ 287 h 967"/>
                <a:gd name="T12" fmla="*/ 312 w 671"/>
                <a:gd name="T13" fmla="*/ 645 h 967"/>
                <a:gd name="T14" fmla="*/ 572 w 671"/>
                <a:gd name="T15" fmla="*/ 917 h 967"/>
                <a:gd name="T16" fmla="*/ 621 w 671"/>
                <a:gd name="T17" fmla="*/ 967 h 967"/>
                <a:gd name="T18" fmla="*/ 671 w 671"/>
                <a:gd name="T19" fmla="*/ 917 h 967"/>
                <a:gd name="T20" fmla="*/ 360 w 671"/>
                <a:gd name="T21" fmla="*/ 558 h 9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1" h="967">
                  <a:moveTo>
                    <a:pt x="360" y="558"/>
                  </a:moveTo>
                  <a:cubicBezTo>
                    <a:pt x="226" y="485"/>
                    <a:pt x="100" y="415"/>
                    <a:pt x="100" y="287"/>
                  </a:cubicBezTo>
                  <a:cubicBezTo>
                    <a:pt x="100" y="182"/>
                    <a:pt x="183" y="117"/>
                    <a:pt x="286" y="56"/>
                  </a:cubicBezTo>
                  <a:cubicBezTo>
                    <a:pt x="286" y="56"/>
                    <a:pt x="286" y="56"/>
                    <a:pt x="286" y="56"/>
                  </a:cubicBezTo>
                  <a:cubicBezTo>
                    <a:pt x="253" y="38"/>
                    <a:pt x="220" y="20"/>
                    <a:pt x="188" y="0"/>
                  </a:cubicBezTo>
                  <a:cubicBezTo>
                    <a:pt x="86" y="67"/>
                    <a:pt x="0" y="152"/>
                    <a:pt x="0" y="287"/>
                  </a:cubicBezTo>
                  <a:cubicBezTo>
                    <a:pt x="0" y="473"/>
                    <a:pt x="166" y="565"/>
                    <a:pt x="312" y="645"/>
                  </a:cubicBezTo>
                  <a:cubicBezTo>
                    <a:pt x="445" y="719"/>
                    <a:pt x="572" y="789"/>
                    <a:pt x="572" y="917"/>
                  </a:cubicBezTo>
                  <a:cubicBezTo>
                    <a:pt x="572" y="945"/>
                    <a:pt x="594" y="967"/>
                    <a:pt x="621" y="967"/>
                  </a:cubicBezTo>
                  <a:cubicBezTo>
                    <a:pt x="649" y="967"/>
                    <a:pt x="671" y="945"/>
                    <a:pt x="671" y="917"/>
                  </a:cubicBezTo>
                  <a:cubicBezTo>
                    <a:pt x="671" y="730"/>
                    <a:pt x="506" y="639"/>
                    <a:pt x="360" y="558"/>
                  </a:cubicBezTo>
                  <a:close/>
                </a:path>
              </a:pathLst>
            </a:custGeom>
            <a:solidFill>
              <a:srgbClr val="2F318B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11449262" y="266926"/>
              <a:ext cx="288596" cy="415818"/>
            </a:xfrm>
            <a:custGeom>
              <a:avLst/>
              <a:gdLst>
                <a:gd name="T0" fmla="*/ 360 w 671"/>
                <a:gd name="T1" fmla="*/ 322 h 968"/>
                <a:gd name="T2" fmla="*/ 100 w 671"/>
                <a:gd name="T3" fmla="*/ 50 h 968"/>
                <a:gd name="T4" fmla="*/ 50 w 671"/>
                <a:gd name="T5" fmla="*/ 0 h 968"/>
                <a:gd name="T6" fmla="*/ 0 w 671"/>
                <a:gd name="T7" fmla="*/ 50 h 968"/>
                <a:gd name="T8" fmla="*/ 312 w 671"/>
                <a:gd name="T9" fmla="*/ 409 h 968"/>
                <a:gd name="T10" fmla="*/ 572 w 671"/>
                <a:gd name="T11" fmla="*/ 681 h 968"/>
                <a:gd name="T12" fmla="*/ 384 w 671"/>
                <a:gd name="T13" fmla="*/ 912 h 968"/>
                <a:gd name="T14" fmla="*/ 482 w 671"/>
                <a:gd name="T15" fmla="*/ 968 h 968"/>
                <a:gd name="T16" fmla="*/ 671 w 671"/>
                <a:gd name="T17" fmla="*/ 681 h 968"/>
                <a:gd name="T18" fmla="*/ 360 w 671"/>
                <a:gd name="T19" fmla="*/ 322 h 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1" h="968">
                  <a:moveTo>
                    <a:pt x="360" y="322"/>
                  </a:moveTo>
                  <a:cubicBezTo>
                    <a:pt x="226" y="248"/>
                    <a:pt x="100" y="178"/>
                    <a:pt x="100" y="50"/>
                  </a:cubicBezTo>
                  <a:cubicBezTo>
                    <a:pt x="100" y="22"/>
                    <a:pt x="77" y="0"/>
                    <a:pt x="50" y="0"/>
                  </a:cubicBezTo>
                  <a:cubicBezTo>
                    <a:pt x="22" y="0"/>
                    <a:pt x="0" y="22"/>
                    <a:pt x="0" y="50"/>
                  </a:cubicBezTo>
                  <a:cubicBezTo>
                    <a:pt x="0" y="237"/>
                    <a:pt x="166" y="328"/>
                    <a:pt x="312" y="409"/>
                  </a:cubicBezTo>
                  <a:cubicBezTo>
                    <a:pt x="445" y="482"/>
                    <a:pt x="572" y="552"/>
                    <a:pt x="572" y="681"/>
                  </a:cubicBezTo>
                  <a:cubicBezTo>
                    <a:pt x="572" y="785"/>
                    <a:pt x="488" y="851"/>
                    <a:pt x="384" y="912"/>
                  </a:cubicBezTo>
                  <a:cubicBezTo>
                    <a:pt x="416" y="930"/>
                    <a:pt x="449" y="948"/>
                    <a:pt x="482" y="968"/>
                  </a:cubicBezTo>
                  <a:cubicBezTo>
                    <a:pt x="585" y="901"/>
                    <a:pt x="671" y="816"/>
                    <a:pt x="671" y="681"/>
                  </a:cubicBezTo>
                  <a:cubicBezTo>
                    <a:pt x="671" y="494"/>
                    <a:pt x="506" y="402"/>
                    <a:pt x="360" y="322"/>
                  </a:cubicBezTo>
                  <a:close/>
                </a:path>
              </a:pathLst>
            </a:custGeom>
            <a:solidFill>
              <a:srgbClr val="2F318B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11449262" y="707247"/>
              <a:ext cx="122984" cy="144293"/>
            </a:xfrm>
            <a:custGeom>
              <a:avLst/>
              <a:gdLst>
                <a:gd name="T0" fmla="*/ 188 w 286"/>
                <a:gd name="T1" fmla="*/ 0 h 336"/>
                <a:gd name="T2" fmla="*/ 0 w 286"/>
                <a:gd name="T3" fmla="*/ 286 h 336"/>
                <a:gd name="T4" fmla="*/ 50 w 286"/>
                <a:gd name="T5" fmla="*/ 336 h 336"/>
                <a:gd name="T6" fmla="*/ 100 w 286"/>
                <a:gd name="T7" fmla="*/ 286 h 336"/>
                <a:gd name="T8" fmla="*/ 286 w 286"/>
                <a:gd name="T9" fmla="*/ 56 h 336"/>
                <a:gd name="T10" fmla="*/ 286 w 286"/>
                <a:gd name="T11" fmla="*/ 55 h 336"/>
                <a:gd name="T12" fmla="*/ 188 w 286"/>
                <a:gd name="T13" fmla="*/ 0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6" h="336">
                  <a:moveTo>
                    <a:pt x="188" y="0"/>
                  </a:moveTo>
                  <a:cubicBezTo>
                    <a:pt x="86" y="67"/>
                    <a:pt x="0" y="152"/>
                    <a:pt x="0" y="286"/>
                  </a:cubicBezTo>
                  <a:cubicBezTo>
                    <a:pt x="0" y="314"/>
                    <a:pt x="22" y="336"/>
                    <a:pt x="50" y="336"/>
                  </a:cubicBezTo>
                  <a:cubicBezTo>
                    <a:pt x="77" y="336"/>
                    <a:pt x="100" y="314"/>
                    <a:pt x="100" y="286"/>
                  </a:cubicBezTo>
                  <a:cubicBezTo>
                    <a:pt x="100" y="182"/>
                    <a:pt x="183" y="116"/>
                    <a:pt x="286" y="56"/>
                  </a:cubicBezTo>
                  <a:cubicBezTo>
                    <a:pt x="286" y="56"/>
                    <a:pt x="286" y="56"/>
                    <a:pt x="286" y="55"/>
                  </a:cubicBezTo>
                  <a:cubicBezTo>
                    <a:pt x="253" y="38"/>
                    <a:pt x="220" y="19"/>
                    <a:pt x="188" y="0"/>
                  </a:cubicBezTo>
                  <a:close/>
                </a:path>
              </a:pathLst>
            </a:custGeom>
            <a:solidFill>
              <a:srgbClr val="2F318B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11522363" y="504874"/>
              <a:ext cx="142938" cy="120335"/>
            </a:xfrm>
            <a:custGeom>
              <a:avLst/>
              <a:gdLst>
                <a:gd name="T0" fmla="*/ 315 w 332"/>
                <a:gd name="T1" fmla="*/ 55 h 280"/>
                <a:gd name="T2" fmla="*/ 248 w 332"/>
                <a:gd name="T3" fmla="*/ 1 h 280"/>
                <a:gd name="T4" fmla="*/ 235 w 332"/>
                <a:gd name="T5" fmla="*/ 0 h 280"/>
                <a:gd name="T6" fmla="*/ 166 w 332"/>
                <a:gd name="T7" fmla="*/ 38 h 280"/>
                <a:gd name="T8" fmla="*/ 96 w 332"/>
                <a:gd name="T9" fmla="*/ 0 h 280"/>
                <a:gd name="T10" fmla="*/ 83 w 332"/>
                <a:gd name="T11" fmla="*/ 1 h 280"/>
                <a:gd name="T12" fmla="*/ 16 w 332"/>
                <a:gd name="T13" fmla="*/ 55 h 280"/>
                <a:gd name="T14" fmla="*/ 30 w 332"/>
                <a:gd name="T15" fmla="*/ 177 h 280"/>
                <a:gd name="T16" fmla="*/ 165 w 332"/>
                <a:gd name="T17" fmla="*/ 280 h 280"/>
                <a:gd name="T18" fmla="*/ 301 w 332"/>
                <a:gd name="T19" fmla="*/ 177 h 280"/>
                <a:gd name="T20" fmla="*/ 315 w 332"/>
                <a:gd name="T21" fmla="*/ 55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32" h="280">
                  <a:moveTo>
                    <a:pt x="315" y="55"/>
                  </a:moveTo>
                  <a:cubicBezTo>
                    <a:pt x="302" y="25"/>
                    <a:pt x="277" y="5"/>
                    <a:pt x="248" y="1"/>
                  </a:cubicBezTo>
                  <a:cubicBezTo>
                    <a:pt x="244" y="0"/>
                    <a:pt x="239" y="0"/>
                    <a:pt x="235" y="0"/>
                  </a:cubicBezTo>
                  <a:cubicBezTo>
                    <a:pt x="203" y="0"/>
                    <a:pt x="179" y="24"/>
                    <a:pt x="166" y="38"/>
                  </a:cubicBezTo>
                  <a:cubicBezTo>
                    <a:pt x="152" y="24"/>
                    <a:pt x="129" y="0"/>
                    <a:pt x="96" y="0"/>
                  </a:cubicBezTo>
                  <a:cubicBezTo>
                    <a:pt x="92" y="0"/>
                    <a:pt x="87" y="0"/>
                    <a:pt x="83" y="1"/>
                  </a:cubicBezTo>
                  <a:cubicBezTo>
                    <a:pt x="54" y="5"/>
                    <a:pt x="30" y="25"/>
                    <a:pt x="16" y="55"/>
                  </a:cubicBezTo>
                  <a:cubicBezTo>
                    <a:pt x="0" y="93"/>
                    <a:pt x="5" y="139"/>
                    <a:pt x="30" y="177"/>
                  </a:cubicBezTo>
                  <a:cubicBezTo>
                    <a:pt x="57" y="217"/>
                    <a:pt x="162" y="280"/>
                    <a:pt x="165" y="280"/>
                  </a:cubicBezTo>
                  <a:cubicBezTo>
                    <a:pt x="168" y="280"/>
                    <a:pt x="274" y="217"/>
                    <a:pt x="301" y="177"/>
                  </a:cubicBezTo>
                  <a:cubicBezTo>
                    <a:pt x="327" y="139"/>
                    <a:pt x="332" y="93"/>
                    <a:pt x="315" y="55"/>
                  </a:cubicBezTo>
                  <a:close/>
                </a:path>
              </a:pathLst>
            </a:custGeom>
            <a:solidFill>
              <a:srgbClr val="00A2E9"/>
            </a:solidFill>
            <a:ln>
              <a:solidFill>
                <a:srgbClr val="00A2E9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805"/>
            </a:p>
          </p:txBody>
        </p:sp>
      </p:grpSp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187448"/>
            <a:ext cx="2621776" cy="59366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5" t="30795" r="12138" b="31575"/>
          <a:stretch>
            <a:fillRect/>
          </a:stretch>
        </p:blipFill>
        <p:spPr>
          <a:xfrm>
            <a:off x="10740118" y="6113571"/>
            <a:ext cx="1416503" cy="687279"/>
          </a:xfrm>
          <a:prstGeom prst="rect">
            <a:avLst/>
          </a:prstGeom>
        </p:spPr>
      </p:pic>
      <p:sp>
        <p:nvSpPr>
          <p:cNvPr id="20" name="梯形 3"/>
          <p:cNvSpPr/>
          <p:nvPr userDrawn="1"/>
        </p:nvSpPr>
        <p:spPr>
          <a:xfrm rot="5400000">
            <a:off x="3897986" y="-1435234"/>
            <a:ext cx="4395248" cy="12191220"/>
          </a:xfrm>
          <a:custGeom>
            <a:avLst/>
            <a:gdLst>
              <a:gd name="connsiteX0" fmla="*/ 0 w 2465705"/>
              <a:gd name="connsiteY0" fmla="*/ 7582535 h 7582535"/>
              <a:gd name="connsiteX1" fmla="*/ 616426 w 2465705"/>
              <a:gd name="connsiteY1" fmla="*/ 0 h 7582535"/>
              <a:gd name="connsiteX2" fmla="*/ 1849279 w 2465705"/>
              <a:gd name="connsiteY2" fmla="*/ 0 h 7582535"/>
              <a:gd name="connsiteX3" fmla="*/ 2465705 w 2465705"/>
              <a:gd name="connsiteY3" fmla="*/ 7582535 h 7582535"/>
              <a:gd name="connsiteX4" fmla="*/ 0 w 2465705"/>
              <a:gd name="connsiteY4" fmla="*/ 7582535 h 7582535"/>
              <a:gd name="connsiteX0-1" fmla="*/ 0 w 2465705"/>
              <a:gd name="connsiteY0-2" fmla="*/ 7582535 h 7582535"/>
              <a:gd name="connsiteX1-3" fmla="*/ 864076 w 2465705"/>
              <a:gd name="connsiteY1-4" fmla="*/ 28575 h 7582535"/>
              <a:gd name="connsiteX2-5" fmla="*/ 1849279 w 2465705"/>
              <a:gd name="connsiteY2-6" fmla="*/ 0 h 7582535"/>
              <a:gd name="connsiteX3-7" fmla="*/ 2465705 w 2465705"/>
              <a:gd name="connsiteY3-8" fmla="*/ 7582535 h 7582535"/>
              <a:gd name="connsiteX4-9" fmla="*/ 0 w 2465705"/>
              <a:gd name="connsiteY4-10" fmla="*/ 7582535 h 7582535"/>
              <a:gd name="connsiteX0-11" fmla="*/ 0 w 2465705"/>
              <a:gd name="connsiteY0-12" fmla="*/ 7553960 h 7553960"/>
              <a:gd name="connsiteX1-13" fmla="*/ 864076 w 2465705"/>
              <a:gd name="connsiteY1-14" fmla="*/ 0 h 7553960"/>
              <a:gd name="connsiteX2-15" fmla="*/ 1773079 w 2465705"/>
              <a:gd name="connsiteY2-16" fmla="*/ 9525 h 7553960"/>
              <a:gd name="connsiteX3-17" fmla="*/ 2465705 w 2465705"/>
              <a:gd name="connsiteY3-18" fmla="*/ 7553960 h 7553960"/>
              <a:gd name="connsiteX4-19" fmla="*/ 0 w 2465705"/>
              <a:gd name="connsiteY4-20" fmla="*/ 7553960 h 7553960"/>
              <a:gd name="connsiteX0-21" fmla="*/ 0 w 2465705"/>
              <a:gd name="connsiteY0-22" fmla="*/ 7544435 h 7544435"/>
              <a:gd name="connsiteX1-23" fmla="*/ 740254 w 2465705"/>
              <a:gd name="connsiteY1-24" fmla="*/ 9525 h 7544435"/>
              <a:gd name="connsiteX2-25" fmla="*/ 1773079 w 2465705"/>
              <a:gd name="connsiteY2-26" fmla="*/ 0 h 7544435"/>
              <a:gd name="connsiteX3-27" fmla="*/ 2465705 w 2465705"/>
              <a:gd name="connsiteY3-28" fmla="*/ 7544435 h 7544435"/>
              <a:gd name="connsiteX4-29" fmla="*/ 0 w 2465705"/>
              <a:gd name="connsiteY4-30" fmla="*/ 7544435 h 754443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2465705" h="7544435">
                <a:moveTo>
                  <a:pt x="0" y="7544435"/>
                </a:moveTo>
                <a:lnTo>
                  <a:pt x="740254" y="9525"/>
                </a:lnTo>
                <a:lnTo>
                  <a:pt x="1773079" y="0"/>
                </a:lnTo>
                <a:lnTo>
                  <a:pt x="2465705" y="7544435"/>
                </a:lnTo>
                <a:lnTo>
                  <a:pt x="0" y="7544435"/>
                </a:lnTo>
                <a:close/>
              </a:path>
            </a:pathLst>
          </a:custGeom>
          <a:solidFill>
            <a:srgbClr val="2F318B"/>
          </a:solidFill>
          <a:ln w="12700" cap="flat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>
              <a:solidFill>
                <a:schemeClr val="bg1"/>
              </a:solidFill>
            </a:endParaRPr>
          </a:p>
        </p:txBody>
      </p:sp>
      <p:grpSp>
        <p:nvGrpSpPr>
          <p:cNvPr id="21" name="组合 20"/>
          <p:cNvGrpSpPr/>
          <p:nvPr userDrawn="1"/>
        </p:nvGrpSpPr>
        <p:grpSpPr>
          <a:xfrm>
            <a:off x="0" y="2462752"/>
            <a:ext cx="12192000" cy="4395248"/>
            <a:chOff x="0" y="0"/>
            <a:chExt cx="7475381" cy="2465705"/>
          </a:xfrm>
          <a:effectLst>
            <a:glow>
              <a:schemeClr val="accent1">
                <a:alpha val="40000"/>
              </a:schemeClr>
            </a:glow>
            <a:outerShdw blurRad="50800" dist="50800" dir="5400000" sx="1000" sy="1000" algn="ctr" rotWithShape="0">
              <a:srgbClr val="000000"/>
            </a:outerShdw>
          </a:effectLst>
          <a:scene3d>
            <a:camera prst="orthographicFront">
              <a:rot lat="0" lon="0" rev="0"/>
            </a:camera>
            <a:lightRig rig="threePt" dir="t"/>
          </a:scene3d>
        </p:grpSpPr>
        <p:sp>
          <p:nvSpPr>
            <p:cNvPr id="22" name="等腰三角形 21"/>
            <p:cNvSpPr/>
            <p:nvPr/>
          </p:nvSpPr>
          <p:spPr>
            <a:xfrm rot="16200000">
              <a:off x="4104799" y="-2275999"/>
              <a:ext cx="1046163" cy="5695000"/>
            </a:xfrm>
            <a:prstGeom prst="triangle">
              <a:avLst/>
            </a:prstGeom>
            <a:solidFill>
              <a:srgbClr val="4472C4">
                <a:lumMod val="40000"/>
                <a:lumOff val="60000"/>
              </a:srgbClr>
            </a:solidFill>
            <a:ln w="12700" cap="flat" cmpd="sng" algn="ctr">
              <a:solidFill>
                <a:schemeClr val="tx2">
                  <a:lumMod val="60000"/>
                  <a:lumOff val="40000"/>
                  <a:alpha val="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23" name="梯形 3"/>
            <p:cNvSpPr/>
            <p:nvPr/>
          </p:nvSpPr>
          <p:spPr>
            <a:xfrm rot="5400000">
              <a:off x="2504599" y="-2504599"/>
              <a:ext cx="2465705" cy="7474903"/>
            </a:xfrm>
            <a:custGeom>
              <a:avLst/>
              <a:gdLst>
                <a:gd name="connsiteX0" fmla="*/ 0 w 2465705"/>
                <a:gd name="connsiteY0" fmla="*/ 7582535 h 7582535"/>
                <a:gd name="connsiteX1" fmla="*/ 616426 w 2465705"/>
                <a:gd name="connsiteY1" fmla="*/ 0 h 7582535"/>
                <a:gd name="connsiteX2" fmla="*/ 1849279 w 2465705"/>
                <a:gd name="connsiteY2" fmla="*/ 0 h 7582535"/>
                <a:gd name="connsiteX3" fmla="*/ 2465705 w 2465705"/>
                <a:gd name="connsiteY3" fmla="*/ 7582535 h 7582535"/>
                <a:gd name="connsiteX4" fmla="*/ 0 w 2465705"/>
                <a:gd name="connsiteY4" fmla="*/ 7582535 h 7582535"/>
                <a:gd name="connsiteX0-1" fmla="*/ 0 w 2465705"/>
                <a:gd name="connsiteY0-2" fmla="*/ 7582535 h 7582535"/>
                <a:gd name="connsiteX1-3" fmla="*/ 864076 w 2465705"/>
                <a:gd name="connsiteY1-4" fmla="*/ 28575 h 7582535"/>
                <a:gd name="connsiteX2-5" fmla="*/ 1849279 w 2465705"/>
                <a:gd name="connsiteY2-6" fmla="*/ 0 h 7582535"/>
                <a:gd name="connsiteX3-7" fmla="*/ 2465705 w 2465705"/>
                <a:gd name="connsiteY3-8" fmla="*/ 7582535 h 7582535"/>
                <a:gd name="connsiteX4-9" fmla="*/ 0 w 2465705"/>
                <a:gd name="connsiteY4-10" fmla="*/ 7582535 h 7582535"/>
                <a:gd name="connsiteX0-11" fmla="*/ 0 w 2465705"/>
                <a:gd name="connsiteY0-12" fmla="*/ 7553960 h 7553960"/>
                <a:gd name="connsiteX1-13" fmla="*/ 864076 w 2465705"/>
                <a:gd name="connsiteY1-14" fmla="*/ 0 h 7553960"/>
                <a:gd name="connsiteX2-15" fmla="*/ 1773079 w 2465705"/>
                <a:gd name="connsiteY2-16" fmla="*/ 9525 h 7553960"/>
                <a:gd name="connsiteX3-17" fmla="*/ 2465705 w 2465705"/>
                <a:gd name="connsiteY3-18" fmla="*/ 7553960 h 7553960"/>
                <a:gd name="connsiteX4-19" fmla="*/ 0 w 2465705"/>
                <a:gd name="connsiteY4-20" fmla="*/ 7553960 h 7553960"/>
                <a:gd name="connsiteX0-21" fmla="*/ 0 w 2465705"/>
                <a:gd name="connsiteY0-22" fmla="*/ 7544435 h 7544435"/>
                <a:gd name="connsiteX1-23" fmla="*/ 740254 w 2465705"/>
                <a:gd name="connsiteY1-24" fmla="*/ 9525 h 7544435"/>
                <a:gd name="connsiteX2-25" fmla="*/ 1773079 w 2465705"/>
                <a:gd name="connsiteY2-26" fmla="*/ 0 h 7544435"/>
                <a:gd name="connsiteX3-27" fmla="*/ 2465705 w 2465705"/>
                <a:gd name="connsiteY3-28" fmla="*/ 7544435 h 7544435"/>
                <a:gd name="connsiteX4-29" fmla="*/ 0 w 2465705"/>
                <a:gd name="connsiteY4-30" fmla="*/ 7544435 h 754443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2465705" h="7544435">
                  <a:moveTo>
                    <a:pt x="0" y="7544435"/>
                  </a:moveTo>
                  <a:lnTo>
                    <a:pt x="740254" y="9525"/>
                  </a:lnTo>
                  <a:lnTo>
                    <a:pt x="1773079" y="0"/>
                  </a:lnTo>
                  <a:lnTo>
                    <a:pt x="2465705" y="7544435"/>
                  </a:lnTo>
                  <a:lnTo>
                    <a:pt x="0" y="7544435"/>
                  </a:lnTo>
                  <a:close/>
                </a:path>
              </a:pathLst>
            </a:custGeom>
            <a:solidFill>
              <a:srgbClr val="2F318B"/>
            </a:solidFill>
            <a:ln w="12700" cap="flat" cmpd="sng" algn="ctr">
              <a:solidFill>
                <a:schemeClr val="tx2">
                  <a:lumMod val="60000"/>
                  <a:lumOff val="40000"/>
                  <a:alpha val="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490DA-24FF-4999-917E-BDAB47609AD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2CC7A-6403-4BFB-B593-30B90BFAA468}" type="slidenum">
              <a:rPr lang="zh-CN" altLang="en-US" smtClean="0"/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190304" y="233271"/>
            <a:ext cx="285207" cy="466762"/>
          </a:xfrm>
          <a:prstGeom prst="rect">
            <a:avLst/>
          </a:prstGeom>
          <a:noFill/>
          <a:ln w="50800">
            <a:solidFill>
              <a:srgbClr val="00A2E9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79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350106" y="141875"/>
            <a:ext cx="339777" cy="338819"/>
          </a:xfrm>
          <a:prstGeom prst="rect">
            <a:avLst/>
          </a:prstGeom>
          <a:solidFill>
            <a:srgbClr val="2F318B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793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026" y="174527"/>
            <a:ext cx="1627547" cy="368532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5" t="30795" r="12138" b="31575"/>
          <a:stretch>
            <a:fillRect/>
          </a:stretch>
        </p:blipFill>
        <p:spPr>
          <a:xfrm>
            <a:off x="33749" y="6242082"/>
            <a:ext cx="1223551" cy="593660"/>
          </a:xfrm>
          <a:prstGeom prst="rect">
            <a:avLst/>
          </a:prstGeom>
        </p:spPr>
      </p:pic>
      <p:cxnSp>
        <p:nvCxnSpPr>
          <p:cNvPr id="24" name="直接连接符 23"/>
          <p:cNvCxnSpPr/>
          <p:nvPr userDrawn="1"/>
        </p:nvCxnSpPr>
        <p:spPr>
          <a:xfrm>
            <a:off x="689883" y="665262"/>
            <a:ext cx="10401303" cy="0"/>
          </a:xfrm>
          <a:prstGeom prst="line">
            <a:avLst/>
          </a:prstGeom>
          <a:ln w="9525">
            <a:solidFill>
              <a:srgbClr val="2F318B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2.xml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02890" y="1767205"/>
            <a:ext cx="5681980" cy="107632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安装配置</a:t>
            </a:r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claude code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以及如何读入工程并使用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4" name="文本框 243" descr="7b0a2020202022776f7264617274223a20227b5c2269645c223a32353030313330322c5c227469645c223a31333439337d220a7d0a"/>
          <p:cNvSpPr txBox="1"/>
          <p:nvPr/>
        </p:nvSpPr>
        <p:spPr>
          <a:xfrm>
            <a:off x="1026795" y="139700"/>
            <a:ext cx="2146935" cy="4603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 b="1">
                <a:ln w="952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汉仪雅酷黑 85W" panose="020B0904020202020204" charset="-122"/>
                <a:ea typeface="汉仪雅酷黑 85W" panose="020B0904020202020204" charset="-122"/>
              </a:rPr>
              <a:t>安装</a:t>
            </a:r>
            <a:endParaRPr lang="zh-CN" altLang="en-US" sz="2400" b="1">
              <a:ln w="9525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汉仪雅酷黑 85W" panose="020B0904020202020204" charset="-122"/>
              <a:ea typeface="汉仪雅酷黑 85W" panose="020B0904020202020204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441960" y="793115"/>
            <a:ext cx="1279525" cy="446405"/>
          </a:xfrm>
          <a:prstGeom prst="flowChartAlternateProcess">
            <a:avLst/>
          </a:prstGeom>
        </p:spPr>
        <p:style>
          <a:lnRef idx="2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安装</a:t>
            </a:r>
            <a:endParaRPr lang="zh-CN" altLang="en-US" sz="1400"/>
          </a:p>
        </p:txBody>
      </p:sp>
      <p:sp>
        <p:nvSpPr>
          <p:cNvPr id="7" name="流程图: 可选过程 6"/>
          <p:cNvSpPr/>
          <p:nvPr/>
        </p:nvSpPr>
        <p:spPr>
          <a:xfrm>
            <a:off x="441960" y="157543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/>
              <a:t>配置</a:t>
            </a:r>
            <a:endParaRPr lang="zh-CN" altLang="en-US" sz="1200"/>
          </a:p>
        </p:txBody>
      </p:sp>
      <p:sp>
        <p:nvSpPr>
          <p:cNvPr id="8" name="下箭头 7"/>
          <p:cNvSpPr/>
          <p:nvPr/>
        </p:nvSpPr>
        <p:spPr>
          <a:xfrm>
            <a:off x="886460" y="1309370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流程图: 可选过程 8"/>
          <p:cNvSpPr/>
          <p:nvPr/>
        </p:nvSpPr>
        <p:spPr>
          <a:xfrm>
            <a:off x="438785" y="239712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/>
              <a:t>使用</a:t>
            </a:r>
            <a:endParaRPr lang="zh-CN" altLang="en-US" sz="1200"/>
          </a:p>
        </p:txBody>
      </p:sp>
      <p:sp>
        <p:nvSpPr>
          <p:cNvPr id="10" name="下箭头 9"/>
          <p:cNvSpPr/>
          <p:nvPr/>
        </p:nvSpPr>
        <p:spPr>
          <a:xfrm>
            <a:off x="886460" y="2094865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3" name="图片 2"/>
          <p:cNvPicPr/>
          <p:nvPr/>
        </p:nvPicPr>
        <p:blipFill>
          <a:blip r:embed="rId1"/>
          <a:stretch>
            <a:fillRect/>
          </a:stretch>
        </p:blipFill>
        <p:spPr>
          <a:xfrm>
            <a:off x="2650491" y="935990"/>
            <a:ext cx="7810499" cy="43243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760470" y="5762942"/>
            <a:ext cx="5080000" cy="583565"/>
          </a:xfrm>
          <a:prstGeom prst="rect">
            <a:avLst/>
          </a:prstGeom>
        </p:spPr>
        <p:txBody>
          <a:bodyPr>
            <a:spAutoFit/>
          </a:bodyPr>
          <a:p>
            <a:pPr marL="0" indent="0"/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在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vs code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软件中搜索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Claude Code for VS Code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，点击安装，如果跳出要安装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python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环境，选是即可。</a:t>
            </a:r>
            <a:endParaRPr lang="zh-CN" altLang="en-US" sz="1600" b="0" i="0">
              <a:solidFill>
                <a:srgbClr val="202122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4" name="文本框 243" descr="7b0a2020202022776f7264617274223a20227b5c2269645c223a32353030313330322c5c227469645c223a31333439337d220a7d0a"/>
          <p:cNvSpPr txBox="1"/>
          <p:nvPr/>
        </p:nvSpPr>
        <p:spPr>
          <a:xfrm>
            <a:off x="1026795" y="139700"/>
            <a:ext cx="2146935" cy="4603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 b="1">
                <a:ln w="952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汉仪雅酷黑 85W" panose="020B0904020202020204" charset="-122"/>
                <a:ea typeface="汉仪雅酷黑 85W" panose="020B0904020202020204" charset="-122"/>
              </a:rPr>
              <a:t>配置</a:t>
            </a:r>
            <a:endParaRPr lang="zh-CN" altLang="en-US" sz="2400" b="1">
              <a:ln w="9525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汉仪雅酷黑 85W" panose="020B0904020202020204" charset="-122"/>
              <a:ea typeface="汉仪雅酷黑 85W" panose="020B0904020202020204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441960" y="79311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安装</a:t>
            </a:r>
            <a:endParaRPr lang="zh-CN" altLang="en-US" sz="1200">
              <a:sym typeface="+mn-ea"/>
            </a:endParaRPr>
          </a:p>
        </p:txBody>
      </p:sp>
      <p:sp>
        <p:nvSpPr>
          <p:cNvPr id="7" name="流程图: 可选过程 6"/>
          <p:cNvSpPr/>
          <p:nvPr/>
        </p:nvSpPr>
        <p:spPr>
          <a:xfrm>
            <a:off x="441960" y="1575435"/>
            <a:ext cx="1279525" cy="446405"/>
          </a:xfrm>
          <a:prstGeom prst="flowChartAlternateProcess">
            <a:avLst/>
          </a:prstGeom>
        </p:spPr>
        <p:style>
          <a:lnRef idx="2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>
                <a:sym typeface="+mn-ea"/>
              </a:rPr>
              <a:t>配置</a:t>
            </a:r>
            <a:endParaRPr lang="zh-CN" altLang="en-US" sz="1400">
              <a:sym typeface="+mn-ea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886460" y="1309370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流程图: 可选过程 8"/>
          <p:cNvSpPr/>
          <p:nvPr/>
        </p:nvSpPr>
        <p:spPr>
          <a:xfrm>
            <a:off x="438785" y="239712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/>
              <a:t>使用</a:t>
            </a:r>
            <a:endParaRPr lang="zh-CN" altLang="en-US" sz="1200"/>
          </a:p>
        </p:txBody>
      </p:sp>
      <p:sp>
        <p:nvSpPr>
          <p:cNvPr id="10" name="下箭头 9"/>
          <p:cNvSpPr/>
          <p:nvPr/>
        </p:nvSpPr>
        <p:spPr>
          <a:xfrm>
            <a:off x="886460" y="2094865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885440" y="1136967"/>
            <a:ext cx="5080000" cy="958215"/>
          </a:xfrm>
          <a:prstGeom prst="rect">
            <a:avLst/>
          </a:prstGeom>
        </p:spPr>
        <p:txBody>
          <a:bodyPr>
            <a:spAutoFit/>
          </a:bodyPr>
          <a:p>
            <a:pPr marL="0" indent="0">
              <a:spcBef>
                <a:spcPts val="500"/>
              </a:spcBef>
              <a:spcAft>
                <a:spcPts val="500"/>
              </a:spcAft>
            </a:pP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创建配置文件 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C:\Users\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您的用户名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\.claude\settings.json</a:t>
            </a:r>
            <a:endParaRPr lang="en-US" altLang="zh-CN" sz="1600" b="0" i="0">
              <a:solidFill>
                <a:srgbClr val="202122"/>
              </a:solidFill>
              <a:latin typeface="Times New Roman" panose="02020603050405020304" charset="0"/>
              <a:ea typeface="sans-serif"/>
              <a:cs typeface="Times New Roman" panose="02020603050405020304" charset="0"/>
            </a:endParaRPr>
          </a:p>
          <a:p>
            <a:pPr marL="0" indent="0">
              <a:spcBef>
                <a:spcPts val="500"/>
              </a:spcBef>
              <a:spcAft>
                <a:spcPts val="500"/>
              </a:spcAft>
            </a:pP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编辑配置文件，将 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YOUR_API_KEY 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替换为 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Coding Plan 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专属 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API Key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。</a:t>
            </a:r>
            <a:endParaRPr lang="zh-CN" altLang="en-US" sz="1600" b="0" i="0">
              <a:solidFill>
                <a:srgbClr val="202122"/>
              </a:solidFill>
              <a:latin typeface="Times New Roman" panose="02020603050405020304" charset="0"/>
              <a:ea typeface="sans-serif"/>
              <a:cs typeface="Times New Roman" panose="02020603050405020304" charset="0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2775" y="2530475"/>
            <a:ext cx="5886450" cy="179705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4" name="文本框 243" descr="7b0a2020202022776f7264617274223a20227b5c2269645c223a32353030313330322c5c227469645c223a31333439337d220a7d0a"/>
          <p:cNvSpPr txBox="1"/>
          <p:nvPr/>
        </p:nvSpPr>
        <p:spPr>
          <a:xfrm>
            <a:off x="1026795" y="139700"/>
            <a:ext cx="2146935" cy="4603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 b="1">
                <a:ln w="952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汉仪雅酷黑 85W" panose="020B0904020202020204" charset="-122"/>
                <a:ea typeface="汉仪雅酷黑 85W" panose="020B0904020202020204" charset="-122"/>
              </a:rPr>
              <a:t>配置</a:t>
            </a:r>
            <a:endParaRPr lang="zh-CN" altLang="en-US" sz="2400" b="1">
              <a:ln w="9525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汉仪雅酷黑 85W" panose="020B0904020202020204" charset="-122"/>
              <a:ea typeface="汉仪雅酷黑 85W" panose="020B0904020202020204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441960" y="79311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安装</a:t>
            </a:r>
            <a:endParaRPr lang="zh-CN" altLang="en-US" sz="1200">
              <a:sym typeface="+mn-ea"/>
            </a:endParaRPr>
          </a:p>
        </p:txBody>
      </p:sp>
      <p:sp>
        <p:nvSpPr>
          <p:cNvPr id="7" name="流程图: 可选过程 6"/>
          <p:cNvSpPr/>
          <p:nvPr/>
        </p:nvSpPr>
        <p:spPr>
          <a:xfrm>
            <a:off x="441960" y="1575435"/>
            <a:ext cx="1279525" cy="446405"/>
          </a:xfrm>
          <a:prstGeom prst="flowChartAlternateProcess">
            <a:avLst/>
          </a:prstGeom>
        </p:spPr>
        <p:style>
          <a:lnRef idx="2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>
                <a:sym typeface="+mn-ea"/>
              </a:rPr>
              <a:t>配置</a:t>
            </a:r>
            <a:endParaRPr lang="zh-CN" altLang="en-US" sz="1400">
              <a:sym typeface="+mn-ea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886460" y="1309370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流程图: 可选过程 8"/>
          <p:cNvSpPr/>
          <p:nvPr/>
        </p:nvSpPr>
        <p:spPr>
          <a:xfrm>
            <a:off x="438785" y="239712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/>
              <a:t>使用</a:t>
            </a:r>
            <a:endParaRPr lang="zh-CN" altLang="en-US" sz="1200"/>
          </a:p>
        </p:txBody>
      </p:sp>
      <p:sp>
        <p:nvSpPr>
          <p:cNvPr id="10" name="下箭头 9"/>
          <p:cNvSpPr/>
          <p:nvPr/>
        </p:nvSpPr>
        <p:spPr>
          <a:xfrm>
            <a:off x="886460" y="2094865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885440" y="1136967"/>
            <a:ext cx="5080000" cy="829945"/>
          </a:xfrm>
          <a:prstGeom prst="rect">
            <a:avLst/>
          </a:prstGeom>
        </p:spPr>
        <p:txBody>
          <a:bodyPr>
            <a:spAutoFit/>
          </a:bodyPr>
          <a:p>
            <a:pPr marL="0" indent="0">
              <a:spcBef>
                <a:spcPts val="500"/>
              </a:spcBef>
              <a:spcAft>
                <a:spcPts val="500"/>
              </a:spcAft>
            </a:pP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编辑或新增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 C:\Users\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您的用户名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\.claude.json 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文件，将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 hasCompletedOnboarding 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字段的值设置为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 true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，并保存文件。</a:t>
            </a:r>
            <a:endParaRPr lang="zh-CN" altLang="en-US" sz="1600" b="0" i="0">
              <a:solidFill>
                <a:srgbClr val="202122"/>
              </a:solidFill>
              <a:latin typeface="Times New Roman" panose="02020603050405020304" charset="0"/>
              <a:ea typeface="sans-serif"/>
              <a:cs typeface="Times New Roman" panose="0202060305040502030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3525" y="2355850"/>
            <a:ext cx="6584950" cy="21463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4" name="文本框 243" descr="7b0a2020202022776f7264617274223a20227b5c2269645c223a32353030313330322c5c227469645c223a31333439337d220a7d0a"/>
          <p:cNvSpPr txBox="1"/>
          <p:nvPr/>
        </p:nvSpPr>
        <p:spPr>
          <a:xfrm>
            <a:off x="1026795" y="139700"/>
            <a:ext cx="2146935" cy="4603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 b="1">
                <a:ln w="952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汉仪雅酷黑 85W" panose="020B0904020202020204" charset="-122"/>
                <a:ea typeface="汉仪雅酷黑 85W" panose="020B0904020202020204" charset="-122"/>
              </a:rPr>
              <a:t>配置</a:t>
            </a:r>
            <a:endParaRPr lang="zh-CN" altLang="en-US" sz="2400" b="1">
              <a:ln w="9525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汉仪雅酷黑 85W" panose="020B0904020202020204" charset="-122"/>
              <a:ea typeface="汉仪雅酷黑 85W" panose="020B0904020202020204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441960" y="79311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安装</a:t>
            </a:r>
            <a:endParaRPr lang="zh-CN" altLang="en-US" sz="1200">
              <a:sym typeface="+mn-ea"/>
            </a:endParaRPr>
          </a:p>
        </p:txBody>
      </p:sp>
      <p:sp>
        <p:nvSpPr>
          <p:cNvPr id="7" name="流程图: 可选过程 6"/>
          <p:cNvSpPr/>
          <p:nvPr/>
        </p:nvSpPr>
        <p:spPr>
          <a:xfrm>
            <a:off x="441960" y="1575435"/>
            <a:ext cx="1279525" cy="446405"/>
          </a:xfrm>
          <a:prstGeom prst="flowChartAlternateProcess">
            <a:avLst/>
          </a:prstGeom>
        </p:spPr>
        <p:style>
          <a:lnRef idx="2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>
                <a:sym typeface="+mn-ea"/>
              </a:rPr>
              <a:t>配置</a:t>
            </a:r>
            <a:endParaRPr lang="zh-CN" altLang="en-US" sz="1400">
              <a:sym typeface="+mn-ea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886460" y="1309370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流程图: 可选过程 8"/>
          <p:cNvSpPr/>
          <p:nvPr/>
        </p:nvSpPr>
        <p:spPr>
          <a:xfrm>
            <a:off x="438785" y="239712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/>
              <a:t>使用</a:t>
            </a:r>
            <a:endParaRPr lang="zh-CN" altLang="en-US" sz="1200"/>
          </a:p>
        </p:txBody>
      </p:sp>
      <p:sp>
        <p:nvSpPr>
          <p:cNvPr id="10" name="下箭头 9"/>
          <p:cNvSpPr/>
          <p:nvPr/>
        </p:nvSpPr>
        <p:spPr>
          <a:xfrm>
            <a:off x="886460" y="2094865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885440" y="1136967"/>
            <a:ext cx="5080000" cy="337185"/>
          </a:xfrm>
          <a:prstGeom prst="rect">
            <a:avLst/>
          </a:prstGeom>
        </p:spPr>
        <p:txBody>
          <a:bodyPr>
            <a:spAutoFit/>
          </a:bodyPr>
          <a:p>
            <a:pPr marL="0" indent="0">
              <a:spcBef>
                <a:spcPts val="500"/>
              </a:spcBef>
              <a:spcAft>
                <a:spcPts val="500"/>
              </a:spcAft>
            </a:pP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可使用模型概览</a:t>
            </a:r>
            <a:endParaRPr lang="zh-CN" altLang="en-US" sz="1600" b="0" i="0">
              <a:solidFill>
                <a:srgbClr val="202122"/>
              </a:solidFill>
              <a:latin typeface="Times New Roman" panose="02020603050405020304" charset="0"/>
              <a:ea typeface="sans-serif"/>
              <a:cs typeface="Times New Roman" panose="02020603050405020304" charset="0"/>
            </a:endParaRPr>
          </a:p>
        </p:txBody>
      </p:sp>
      <p:pic>
        <p:nvPicPr>
          <p:cNvPr id="4" name="图片 3"/>
          <p:cNvPicPr/>
          <p:nvPr/>
        </p:nvPicPr>
        <p:blipFill>
          <a:blip r:embed="rId1"/>
          <a:stretch>
            <a:fillRect/>
          </a:stretch>
        </p:blipFill>
        <p:spPr>
          <a:xfrm>
            <a:off x="2984500" y="1680845"/>
            <a:ext cx="6648450" cy="34290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4" name="文本框 243" descr="7b0a2020202022776f7264617274223a20227b5c2269645c223a32353030313330322c5c227469645c223a31333439337d220a7d0a"/>
          <p:cNvSpPr txBox="1"/>
          <p:nvPr/>
        </p:nvSpPr>
        <p:spPr>
          <a:xfrm>
            <a:off x="1026795" y="139700"/>
            <a:ext cx="2146935" cy="4603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 b="1">
                <a:ln w="952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汉仪雅酷黑 85W" panose="020B0904020202020204" charset="-122"/>
                <a:ea typeface="汉仪雅酷黑 85W" panose="020B0904020202020204" charset="-122"/>
              </a:rPr>
              <a:t>使用</a:t>
            </a:r>
            <a:endParaRPr lang="zh-CN" altLang="en-US" sz="2400" b="1">
              <a:ln w="9525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汉仪雅酷黑 85W" panose="020B0904020202020204" charset="-122"/>
              <a:ea typeface="汉仪雅酷黑 85W" panose="020B0904020202020204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441960" y="79311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安装</a:t>
            </a:r>
            <a:endParaRPr lang="zh-CN" altLang="en-US" sz="1200">
              <a:sym typeface="+mn-ea"/>
            </a:endParaRPr>
          </a:p>
        </p:txBody>
      </p:sp>
      <p:sp>
        <p:nvSpPr>
          <p:cNvPr id="7" name="流程图: 可选过程 6"/>
          <p:cNvSpPr/>
          <p:nvPr/>
        </p:nvSpPr>
        <p:spPr>
          <a:xfrm>
            <a:off x="441960" y="157543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配置</a:t>
            </a:r>
            <a:endParaRPr lang="zh-CN" altLang="en-US" sz="1200">
              <a:sym typeface="+mn-ea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886460" y="1309370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流程图: 可选过程 8"/>
          <p:cNvSpPr/>
          <p:nvPr/>
        </p:nvSpPr>
        <p:spPr>
          <a:xfrm>
            <a:off x="438785" y="2397125"/>
            <a:ext cx="1279525" cy="446405"/>
          </a:xfrm>
          <a:prstGeom prst="flowChartAlternateProcess">
            <a:avLst/>
          </a:prstGeom>
        </p:spPr>
        <p:style>
          <a:lnRef idx="2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>
                <a:sym typeface="+mn-ea"/>
              </a:rPr>
              <a:t>使用</a:t>
            </a:r>
            <a:endParaRPr lang="zh-CN" altLang="en-US" sz="1400">
              <a:sym typeface="+mn-ea"/>
            </a:endParaRPr>
          </a:p>
        </p:txBody>
      </p:sp>
      <p:sp>
        <p:nvSpPr>
          <p:cNvPr id="10" name="下箭头 9"/>
          <p:cNvSpPr/>
          <p:nvPr/>
        </p:nvSpPr>
        <p:spPr>
          <a:xfrm>
            <a:off x="886460" y="2094865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9375" y="5418137"/>
            <a:ext cx="5080000" cy="583565"/>
          </a:xfrm>
          <a:prstGeom prst="rect">
            <a:avLst/>
          </a:prstGeom>
        </p:spPr>
        <p:txBody>
          <a:bodyPr>
            <a:spAutoFit/>
          </a:bodyPr>
          <a:p>
            <a:pPr marL="0" indent="0"/>
            <a:r>
              <a:rPr lang="zh-CN" altLang="en-US" sz="1600" b="0" i="0">
                <a:solidFill>
                  <a:srgbClr val="202122"/>
                </a:solidFill>
                <a:latin typeface="sans-serif"/>
                <a:ea typeface="sans-serif"/>
              </a:rPr>
              <a:t>选择要修改的脚本文件，然后在对话框输入要改的需求，即可交互。</a:t>
            </a:r>
            <a:endParaRPr lang="zh-CN" altLang="en-US" sz="1600" b="0" i="0">
              <a:solidFill>
                <a:srgbClr val="202122"/>
              </a:solidFill>
              <a:latin typeface="sans-serif"/>
              <a:ea typeface="sans-serif"/>
            </a:endParaRPr>
          </a:p>
        </p:txBody>
      </p:sp>
      <p:pic>
        <p:nvPicPr>
          <p:cNvPr id="12" name="图片 11"/>
          <p:cNvPicPr/>
          <p:nvPr/>
        </p:nvPicPr>
        <p:blipFill>
          <a:blip r:embed="rId1"/>
          <a:stretch>
            <a:fillRect/>
          </a:stretch>
        </p:blipFill>
        <p:spPr>
          <a:xfrm>
            <a:off x="4149090" y="739140"/>
            <a:ext cx="5334635" cy="4445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4" name="文本框 243" descr="7b0a2020202022776f7264617274223a20227b5c2269645c223a32353030313330322c5c227469645c223a31333439337d220a7d0a"/>
          <p:cNvSpPr txBox="1"/>
          <p:nvPr/>
        </p:nvSpPr>
        <p:spPr>
          <a:xfrm>
            <a:off x="1026795" y="139700"/>
            <a:ext cx="2146935" cy="4603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 b="1">
                <a:ln w="952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汉仪雅酷黑 85W" panose="020B0904020202020204" charset="-122"/>
                <a:ea typeface="汉仪雅酷黑 85W" panose="020B0904020202020204" charset="-122"/>
              </a:rPr>
              <a:t>使用</a:t>
            </a:r>
            <a:endParaRPr lang="zh-CN" altLang="en-US" sz="2400" b="1">
              <a:ln w="9525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汉仪雅酷黑 85W" panose="020B0904020202020204" charset="-122"/>
              <a:ea typeface="汉仪雅酷黑 85W" panose="020B0904020202020204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441960" y="79311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安装</a:t>
            </a:r>
            <a:endParaRPr lang="zh-CN" altLang="en-US" sz="1200">
              <a:sym typeface="+mn-ea"/>
            </a:endParaRPr>
          </a:p>
        </p:txBody>
      </p:sp>
      <p:sp>
        <p:nvSpPr>
          <p:cNvPr id="7" name="流程图: 可选过程 6"/>
          <p:cNvSpPr/>
          <p:nvPr/>
        </p:nvSpPr>
        <p:spPr>
          <a:xfrm>
            <a:off x="441960" y="157543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配置</a:t>
            </a:r>
            <a:endParaRPr lang="zh-CN" altLang="en-US" sz="1200">
              <a:sym typeface="+mn-ea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886460" y="1309370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流程图: 可选过程 8"/>
          <p:cNvSpPr/>
          <p:nvPr/>
        </p:nvSpPr>
        <p:spPr>
          <a:xfrm>
            <a:off x="438785" y="2397125"/>
            <a:ext cx="1279525" cy="446405"/>
          </a:xfrm>
          <a:prstGeom prst="flowChartAlternateProcess">
            <a:avLst/>
          </a:prstGeom>
        </p:spPr>
        <p:style>
          <a:lnRef idx="2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>
                <a:sym typeface="+mn-ea"/>
              </a:rPr>
              <a:t>使用</a:t>
            </a:r>
            <a:endParaRPr lang="zh-CN" altLang="en-US" sz="1400">
              <a:sym typeface="+mn-ea"/>
            </a:endParaRPr>
          </a:p>
        </p:txBody>
      </p:sp>
      <p:sp>
        <p:nvSpPr>
          <p:cNvPr id="10" name="下箭头 9"/>
          <p:cNvSpPr/>
          <p:nvPr/>
        </p:nvSpPr>
        <p:spPr>
          <a:xfrm>
            <a:off x="886460" y="2094865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9375" y="5418137"/>
            <a:ext cx="5080000" cy="337185"/>
          </a:xfrm>
          <a:prstGeom prst="rect">
            <a:avLst/>
          </a:prstGeom>
        </p:spPr>
        <p:txBody>
          <a:bodyPr>
            <a:spAutoFit/>
          </a:bodyPr>
          <a:p>
            <a:pPr marL="0" indent="0"/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如果要换模型输入</a:t>
            </a:r>
            <a:r>
              <a:rPr lang="en-US" altLang="zh-CN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/model</a:t>
            </a:r>
            <a:r>
              <a:rPr lang="zh-CN" altLang="en-US" sz="1600" b="0" i="0">
                <a:solidFill>
                  <a:srgbClr val="202122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</a:rPr>
              <a:t>，或者点击图标即可切换模型</a:t>
            </a:r>
            <a:endParaRPr lang="zh-CN" altLang="en-US" sz="1600" b="0" i="0">
              <a:solidFill>
                <a:srgbClr val="202122"/>
              </a:solidFill>
              <a:latin typeface="Times New Roman" panose="02020603050405020304" charset="0"/>
              <a:ea typeface="sans-serif"/>
              <a:cs typeface="Times New Roman" panose="02020603050405020304" charset="0"/>
            </a:endParaRPr>
          </a:p>
        </p:txBody>
      </p:sp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3625215" y="1029970"/>
            <a:ext cx="6446520" cy="39262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4" name="文本框 243" descr="7b0a2020202022776f7264617274223a20227b5c2269645c223a32353030313330322c5c227469645c223a31333439337d220a7d0a"/>
          <p:cNvSpPr txBox="1"/>
          <p:nvPr/>
        </p:nvSpPr>
        <p:spPr>
          <a:xfrm>
            <a:off x="1026795" y="139700"/>
            <a:ext cx="2146935" cy="4603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 b="1">
                <a:ln w="952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汉仪雅酷黑 85W" panose="020B0904020202020204" charset="-122"/>
                <a:ea typeface="汉仪雅酷黑 85W" panose="020B0904020202020204" charset="-122"/>
              </a:rPr>
              <a:t>使用</a:t>
            </a:r>
            <a:endParaRPr lang="zh-CN" altLang="en-US" sz="2400" b="1">
              <a:ln w="9525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汉仪雅酷黑 85W" panose="020B0904020202020204" charset="-122"/>
              <a:ea typeface="汉仪雅酷黑 85W" panose="020B0904020202020204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441960" y="79311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安装</a:t>
            </a:r>
            <a:endParaRPr lang="zh-CN" altLang="en-US" sz="1200">
              <a:sym typeface="+mn-ea"/>
            </a:endParaRPr>
          </a:p>
        </p:txBody>
      </p:sp>
      <p:sp>
        <p:nvSpPr>
          <p:cNvPr id="7" name="流程图: 可选过程 6"/>
          <p:cNvSpPr/>
          <p:nvPr/>
        </p:nvSpPr>
        <p:spPr>
          <a:xfrm>
            <a:off x="441960" y="1575435"/>
            <a:ext cx="1279525" cy="44640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200">
                <a:sym typeface="+mn-ea"/>
              </a:rPr>
              <a:t>配置</a:t>
            </a:r>
            <a:endParaRPr lang="zh-CN" altLang="en-US" sz="1200">
              <a:sym typeface="+mn-ea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886460" y="1309370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流程图: 可选过程 8"/>
          <p:cNvSpPr/>
          <p:nvPr/>
        </p:nvSpPr>
        <p:spPr>
          <a:xfrm>
            <a:off x="438785" y="2397125"/>
            <a:ext cx="1279525" cy="446405"/>
          </a:xfrm>
          <a:prstGeom prst="flowChartAlternateProcess">
            <a:avLst/>
          </a:prstGeom>
        </p:spPr>
        <p:style>
          <a:lnRef idx="2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1400">
                <a:sym typeface="+mn-ea"/>
              </a:rPr>
              <a:t>使用</a:t>
            </a:r>
            <a:endParaRPr lang="zh-CN" altLang="en-US" sz="1400">
              <a:sym typeface="+mn-ea"/>
            </a:endParaRPr>
          </a:p>
        </p:txBody>
      </p:sp>
      <p:sp>
        <p:nvSpPr>
          <p:cNvPr id="10" name="下箭头 9"/>
          <p:cNvSpPr/>
          <p:nvPr/>
        </p:nvSpPr>
        <p:spPr>
          <a:xfrm>
            <a:off x="886460" y="2094865"/>
            <a:ext cx="390525" cy="229235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9375" y="5947727"/>
            <a:ext cx="5080000" cy="583565"/>
          </a:xfrm>
          <a:prstGeom prst="rect">
            <a:avLst/>
          </a:prstGeom>
        </p:spPr>
        <p:txBody>
          <a:bodyPr>
            <a:spAutoFit/>
          </a:bodyPr>
          <a:p>
            <a:pPr marL="0" indent="0"/>
            <a:r>
              <a:rPr lang="zh-CN" altLang="en-US" sz="1600" b="0" i="0">
                <a:solidFill>
                  <a:srgbClr val="202122"/>
                </a:solidFill>
                <a:latin typeface="sans-serif"/>
                <a:ea typeface="sans-serif"/>
              </a:rPr>
              <a:t>如果觉得每次询问写入权限麻烦可以选择一直允许写入权限</a:t>
            </a:r>
            <a:endParaRPr lang="zh-CN" altLang="en-US" sz="1600" b="0" i="0">
              <a:solidFill>
                <a:srgbClr val="202122"/>
              </a:solidFill>
              <a:latin typeface="sans-serif"/>
              <a:ea typeface="sans-serif"/>
            </a:endParaRPr>
          </a:p>
        </p:txBody>
      </p:sp>
      <p:pic>
        <p:nvPicPr>
          <p:cNvPr id="4" name="图片 3"/>
          <p:cNvPicPr/>
          <p:nvPr/>
        </p:nvPicPr>
        <p:blipFill>
          <a:blip r:embed="rId1"/>
          <a:stretch>
            <a:fillRect/>
          </a:stretch>
        </p:blipFill>
        <p:spPr>
          <a:xfrm>
            <a:off x="3047365" y="1191895"/>
            <a:ext cx="7792720" cy="460629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KSO_WM_SLIDE_ITEM_CNT" val="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KSO_WM_SLIDE_ITEM_CNT" val="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KSO_WM_SLIDE_ITEM_CNT" val="4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KSO_WM_SLIDE_ITEM_CNT" val="4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KSO_WM_SLIDE_ITEM_CNT" val="4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KSO_WM_SLIDE_ITEM_CNT" val="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KSO_WM_SLIDE_ITEM_CNT" val="4"/>
</p:tagLst>
</file>

<file path=ppt/tags/tag71.xml><?xml version="1.0" encoding="utf-8"?>
<p:tagLst xmlns:p="http://schemas.openxmlformats.org/presentationml/2006/main">
  <p:tag name="commondata" val="eyJoZGlkIjoiZWZlZWYwYTQwMTNlYmQyOGE3Y2Y2YzNkYjBjZmZiOWU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</Words>
  <Application>WPS 演示</Application>
  <PresentationFormat>宽屏</PresentationFormat>
  <Paragraphs>73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Wingdings</vt:lpstr>
      <vt:lpstr>汉仪雅酷黑 85W</vt:lpstr>
      <vt:lpstr>黑体</vt:lpstr>
      <vt:lpstr>Times New Roman</vt:lpstr>
      <vt:lpstr>sans-serif</vt:lpstr>
      <vt:lpstr>Arial Unicode MS</vt:lpstr>
      <vt:lpstr>Calibri</vt:lpstr>
      <vt:lpstr>Segoe Print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WPS_1614842391</cp:lastModifiedBy>
  <cp:revision>223</cp:revision>
  <dcterms:created xsi:type="dcterms:W3CDTF">2019-06-19T02:08:00Z</dcterms:created>
  <dcterms:modified xsi:type="dcterms:W3CDTF">2026-03-25T03:17:38Z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C201E514A3AF4C1793D437898B0553A3_13</vt:lpwstr>
  </property>
</Properties>
</file>